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Lst>
  <p:sldSz cx="7556500" cy="10691813"/>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2670" y="-102"/>
      </p:cViewPr>
      <p:guideLst>
        <p:guide orient="horz" pos="3367"/>
        <p:guide pos="23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377640" y="426600"/>
            <a:ext cx="6800040" cy="1785240"/>
          </a:xfrm>
          <a:prstGeom prst="rect">
            <a:avLst/>
          </a:prstGeom>
        </p:spPr>
        <p:txBody>
          <a:bodyPr lIns="0" tIns="0" rIns="0" bIns="0" anchor="ctr">
            <a:noAutofit/>
          </a:bodyPr>
          <a:lstStyle/>
          <a:p>
            <a:pPr algn="ctr"/>
            <a:endParaRPr lang="fr-FR" sz="4400" b="0" strike="noStrike" spc="-1">
              <a:latin typeface="Arial"/>
            </a:endParaRPr>
          </a:p>
        </p:txBody>
      </p:sp>
      <p:sp>
        <p:nvSpPr>
          <p:cNvPr id="24" name="PlaceHolder 2"/>
          <p:cNvSpPr>
            <a:spLocks noGrp="1"/>
          </p:cNvSpPr>
          <p:nvPr>
            <p:ph type="body"/>
          </p:nvPr>
        </p:nvSpPr>
        <p:spPr>
          <a:xfrm>
            <a:off x="377640" y="2502000"/>
            <a:ext cx="6800040" cy="2957760"/>
          </a:xfrm>
          <a:prstGeom prst="rect">
            <a:avLst/>
          </a:prstGeom>
        </p:spPr>
        <p:txBody>
          <a:bodyPr lIns="0" tIns="0" rIns="0" bIns="0">
            <a:normAutofit/>
          </a:bodyPr>
          <a:lstStyle/>
          <a:p>
            <a:endParaRPr lang="fr-FR" sz="3200" b="0" strike="noStrike" spc="-1">
              <a:latin typeface="Arial"/>
            </a:endParaRPr>
          </a:p>
        </p:txBody>
      </p:sp>
      <p:sp>
        <p:nvSpPr>
          <p:cNvPr id="25" name="PlaceHolder 3"/>
          <p:cNvSpPr>
            <a:spLocks noGrp="1"/>
          </p:cNvSpPr>
          <p:nvPr>
            <p:ph type="body"/>
          </p:nvPr>
        </p:nvSpPr>
        <p:spPr>
          <a:xfrm>
            <a:off x="377640" y="5741280"/>
            <a:ext cx="6800040" cy="295776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377640" y="426600"/>
            <a:ext cx="6800040" cy="1785240"/>
          </a:xfrm>
          <a:prstGeom prst="rect">
            <a:avLst/>
          </a:prstGeom>
        </p:spPr>
        <p:txBody>
          <a:bodyPr lIns="0" tIns="0" rIns="0" bIns="0" anchor="ctr">
            <a:noAutofit/>
          </a:bodyPr>
          <a:lstStyle/>
          <a:p>
            <a:pPr algn="ctr"/>
            <a:endParaRPr lang="fr-FR" sz="4400" b="0" strike="noStrike" spc="-1">
              <a:latin typeface="Arial"/>
            </a:endParaRPr>
          </a:p>
        </p:txBody>
      </p:sp>
      <p:sp>
        <p:nvSpPr>
          <p:cNvPr id="27" name="PlaceHolder 2"/>
          <p:cNvSpPr>
            <a:spLocks noGrp="1"/>
          </p:cNvSpPr>
          <p:nvPr>
            <p:ph type="body"/>
          </p:nvPr>
        </p:nvSpPr>
        <p:spPr>
          <a:xfrm>
            <a:off x="377640" y="2502000"/>
            <a:ext cx="3318120" cy="2957760"/>
          </a:xfrm>
          <a:prstGeom prst="rect">
            <a:avLst/>
          </a:prstGeom>
        </p:spPr>
        <p:txBody>
          <a:bodyPr lIns="0" tIns="0" rIns="0" bIns="0">
            <a:normAutofit/>
          </a:bodyPr>
          <a:lstStyle/>
          <a:p>
            <a:endParaRPr lang="fr-FR" sz="3200" b="0" strike="noStrike" spc="-1">
              <a:latin typeface="Arial"/>
            </a:endParaRPr>
          </a:p>
        </p:txBody>
      </p:sp>
      <p:sp>
        <p:nvSpPr>
          <p:cNvPr id="28" name="PlaceHolder 3"/>
          <p:cNvSpPr>
            <a:spLocks noGrp="1"/>
          </p:cNvSpPr>
          <p:nvPr>
            <p:ph type="body"/>
          </p:nvPr>
        </p:nvSpPr>
        <p:spPr>
          <a:xfrm>
            <a:off x="3862080" y="2502000"/>
            <a:ext cx="3318120" cy="2957760"/>
          </a:xfrm>
          <a:prstGeom prst="rect">
            <a:avLst/>
          </a:prstGeom>
        </p:spPr>
        <p:txBody>
          <a:bodyPr lIns="0" tIns="0" rIns="0" bIns="0">
            <a:normAutofit/>
          </a:bodyPr>
          <a:lstStyle/>
          <a:p>
            <a:endParaRPr lang="fr-FR" sz="3200" b="0" strike="noStrike" spc="-1">
              <a:latin typeface="Arial"/>
            </a:endParaRPr>
          </a:p>
        </p:txBody>
      </p:sp>
      <p:sp>
        <p:nvSpPr>
          <p:cNvPr id="29" name="PlaceHolder 4"/>
          <p:cNvSpPr>
            <a:spLocks noGrp="1"/>
          </p:cNvSpPr>
          <p:nvPr>
            <p:ph type="body"/>
          </p:nvPr>
        </p:nvSpPr>
        <p:spPr>
          <a:xfrm>
            <a:off x="377640" y="5741280"/>
            <a:ext cx="3318120" cy="2957760"/>
          </a:xfrm>
          <a:prstGeom prst="rect">
            <a:avLst/>
          </a:prstGeom>
        </p:spPr>
        <p:txBody>
          <a:bodyPr lIns="0" tIns="0" rIns="0" bIns="0">
            <a:normAutofit/>
          </a:bodyPr>
          <a:lstStyle/>
          <a:p>
            <a:endParaRPr lang="fr-FR" sz="3200" b="0" strike="noStrike" spc="-1">
              <a:latin typeface="Arial"/>
            </a:endParaRPr>
          </a:p>
        </p:txBody>
      </p:sp>
      <p:sp>
        <p:nvSpPr>
          <p:cNvPr id="30" name="PlaceHolder 5"/>
          <p:cNvSpPr>
            <a:spLocks noGrp="1"/>
          </p:cNvSpPr>
          <p:nvPr>
            <p:ph type="body"/>
          </p:nvPr>
        </p:nvSpPr>
        <p:spPr>
          <a:xfrm>
            <a:off x="3862080" y="5741280"/>
            <a:ext cx="3318120" cy="295776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377640" y="426600"/>
            <a:ext cx="6800040" cy="1785240"/>
          </a:xfrm>
          <a:prstGeom prst="rect">
            <a:avLst/>
          </a:prstGeom>
        </p:spPr>
        <p:txBody>
          <a:bodyPr lIns="0" tIns="0" rIns="0" bIns="0" anchor="ctr">
            <a:noAutofit/>
          </a:bodyPr>
          <a:lstStyle/>
          <a:p>
            <a:pPr algn="ctr"/>
            <a:endParaRPr lang="fr-FR" sz="4400" b="0" strike="noStrike" spc="-1">
              <a:latin typeface="Arial"/>
            </a:endParaRPr>
          </a:p>
        </p:txBody>
      </p:sp>
      <p:sp>
        <p:nvSpPr>
          <p:cNvPr id="32" name="PlaceHolder 2"/>
          <p:cNvSpPr>
            <a:spLocks noGrp="1"/>
          </p:cNvSpPr>
          <p:nvPr>
            <p:ph type="body"/>
          </p:nvPr>
        </p:nvSpPr>
        <p:spPr>
          <a:xfrm>
            <a:off x="377640" y="2502000"/>
            <a:ext cx="2189520" cy="2957760"/>
          </a:xfrm>
          <a:prstGeom prst="rect">
            <a:avLst/>
          </a:prstGeom>
        </p:spPr>
        <p:txBody>
          <a:bodyPr lIns="0" tIns="0" rIns="0" bIns="0">
            <a:normAutofit/>
          </a:bodyPr>
          <a:lstStyle/>
          <a:p>
            <a:endParaRPr lang="fr-FR" sz="3200" b="0" strike="noStrike" spc="-1">
              <a:latin typeface="Arial"/>
            </a:endParaRPr>
          </a:p>
        </p:txBody>
      </p:sp>
      <p:sp>
        <p:nvSpPr>
          <p:cNvPr id="33" name="PlaceHolder 3"/>
          <p:cNvSpPr>
            <a:spLocks noGrp="1"/>
          </p:cNvSpPr>
          <p:nvPr>
            <p:ph type="body"/>
          </p:nvPr>
        </p:nvSpPr>
        <p:spPr>
          <a:xfrm>
            <a:off x="2676960" y="2502000"/>
            <a:ext cx="2189520" cy="2957760"/>
          </a:xfrm>
          <a:prstGeom prst="rect">
            <a:avLst/>
          </a:prstGeom>
        </p:spPr>
        <p:txBody>
          <a:bodyPr lIns="0" tIns="0" rIns="0" bIns="0">
            <a:normAutofit/>
          </a:bodyPr>
          <a:lstStyle/>
          <a:p>
            <a:endParaRPr lang="fr-FR" sz="3200" b="0" strike="noStrike" spc="-1">
              <a:latin typeface="Arial"/>
            </a:endParaRPr>
          </a:p>
        </p:txBody>
      </p:sp>
      <p:sp>
        <p:nvSpPr>
          <p:cNvPr id="34" name="PlaceHolder 4"/>
          <p:cNvSpPr>
            <a:spLocks noGrp="1"/>
          </p:cNvSpPr>
          <p:nvPr>
            <p:ph type="body"/>
          </p:nvPr>
        </p:nvSpPr>
        <p:spPr>
          <a:xfrm>
            <a:off x="4976280" y="2502000"/>
            <a:ext cx="2189520" cy="2957760"/>
          </a:xfrm>
          <a:prstGeom prst="rect">
            <a:avLst/>
          </a:prstGeom>
        </p:spPr>
        <p:txBody>
          <a:bodyPr lIns="0" tIns="0" rIns="0" bIns="0">
            <a:normAutofit/>
          </a:bodyPr>
          <a:lstStyle/>
          <a:p>
            <a:endParaRPr lang="fr-FR" sz="3200" b="0" strike="noStrike" spc="-1">
              <a:latin typeface="Arial"/>
            </a:endParaRPr>
          </a:p>
        </p:txBody>
      </p:sp>
      <p:sp>
        <p:nvSpPr>
          <p:cNvPr id="35" name="PlaceHolder 5"/>
          <p:cNvSpPr>
            <a:spLocks noGrp="1"/>
          </p:cNvSpPr>
          <p:nvPr>
            <p:ph type="body"/>
          </p:nvPr>
        </p:nvSpPr>
        <p:spPr>
          <a:xfrm>
            <a:off x="377640" y="5741280"/>
            <a:ext cx="2189520" cy="2957760"/>
          </a:xfrm>
          <a:prstGeom prst="rect">
            <a:avLst/>
          </a:prstGeom>
        </p:spPr>
        <p:txBody>
          <a:bodyPr lIns="0" tIns="0" rIns="0" bIns="0">
            <a:normAutofit/>
          </a:bodyPr>
          <a:lstStyle/>
          <a:p>
            <a:endParaRPr lang="fr-FR" sz="3200" b="0" strike="noStrike" spc="-1">
              <a:latin typeface="Arial"/>
            </a:endParaRPr>
          </a:p>
        </p:txBody>
      </p:sp>
      <p:sp>
        <p:nvSpPr>
          <p:cNvPr id="36" name="PlaceHolder 6"/>
          <p:cNvSpPr>
            <a:spLocks noGrp="1"/>
          </p:cNvSpPr>
          <p:nvPr>
            <p:ph type="body"/>
          </p:nvPr>
        </p:nvSpPr>
        <p:spPr>
          <a:xfrm>
            <a:off x="2676960" y="5741280"/>
            <a:ext cx="2189520" cy="2957760"/>
          </a:xfrm>
          <a:prstGeom prst="rect">
            <a:avLst/>
          </a:prstGeom>
        </p:spPr>
        <p:txBody>
          <a:bodyPr lIns="0" tIns="0" rIns="0" bIns="0">
            <a:normAutofit/>
          </a:bodyPr>
          <a:lstStyle/>
          <a:p>
            <a:endParaRPr lang="fr-FR" sz="3200" b="0" strike="noStrike" spc="-1">
              <a:latin typeface="Arial"/>
            </a:endParaRPr>
          </a:p>
        </p:txBody>
      </p:sp>
      <p:sp>
        <p:nvSpPr>
          <p:cNvPr id="37" name="PlaceHolder 7"/>
          <p:cNvSpPr>
            <a:spLocks noGrp="1"/>
          </p:cNvSpPr>
          <p:nvPr>
            <p:ph type="body"/>
          </p:nvPr>
        </p:nvSpPr>
        <p:spPr>
          <a:xfrm>
            <a:off x="4976280" y="5741280"/>
            <a:ext cx="2189520" cy="295776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377640" y="426600"/>
            <a:ext cx="6800040" cy="1785240"/>
          </a:xfrm>
          <a:prstGeom prst="rect">
            <a:avLst/>
          </a:prstGeom>
        </p:spPr>
        <p:txBody>
          <a:bodyPr lIns="0" tIns="0" rIns="0" bIns="0" anchor="ctr">
            <a:noAutofit/>
          </a:bodyPr>
          <a:lstStyle/>
          <a:p>
            <a:pPr algn="ctr"/>
            <a:endParaRPr lang="fr-FR" sz="4400" b="0" strike="noStrike" spc="-1">
              <a:latin typeface="Arial"/>
            </a:endParaRPr>
          </a:p>
        </p:txBody>
      </p:sp>
      <p:sp>
        <p:nvSpPr>
          <p:cNvPr id="3" name="PlaceHolder 2"/>
          <p:cNvSpPr>
            <a:spLocks noGrp="1"/>
          </p:cNvSpPr>
          <p:nvPr>
            <p:ph type="subTitle"/>
          </p:nvPr>
        </p:nvSpPr>
        <p:spPr>
          <a:xfrm>
            <a:off x="377640" y="2502000"/>
            <a:ext cx="6800040" cy="620100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377640" y="426600"/>
            <a:ext cx="6800040" cy="1785240"/>
          </a:xfrm>
          <a:prstGeom prst="rect">
            <a:avLst/>
          </a:prstGeom>
        </p:spPr>
        <p:txBody>
          <a:bodyPr lIns="0" tIns="0" rIns="0" bIns="0" anchor="ctr">
            <a:noAutofit/>
          </a:bodyPr>
          <a:lstStyle/>
          <a:p>
            <a:pPr algn="ctr"/>
            <a:endParaRPr lang="fr-FR" sz="4400" b="0" strike="noStrike" spc="-1">
              <a:latin typeface="Arial"/>
            </a:endParaRPr>
          </a:p>
        </p:txBody>
      </p:sp>
      <p:sp>
        <p:nvSpPr>
          <p:cNvPr id="5" name="PlaceHolder 2"/>
          <p:cNvSpPr>
            <a:spLocks noGrp="1"/>
          </p:cNvSpPr>
          <p:nvPr>
            <p:ph type="body"/>
          </p:nvPr>
        </p:nvSpPr>
        <p:spPr>
          <a:xfrm>
            <a:off x="377640" y="2502000"/>
            <a:ext cx="6800040" cy="620100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377640" y="426600"/>
            <a:ext cx="6800040" cy="1785240"/>
          </a:xfrm>
          <a:prstGeom prst="rect">
            <a:avLst/>
          </a:prstGeom>
        </p:spPr>
        <p:txBody>
          <a:bodyPr lIns="0" tIns="0" rIns="0" bIns="0" anchor="ctr">
            <a:noAutofit/>
          </a:bodyPr>
          <a:lstStyle/>
          <a:p>
            <a:pPr algn="ctr"/>
            <a:endParaRPr lang="fr-FR" sz="4400" b="0" strike="noStrike" spc="-1">
              <a:latin typeface="Arial"/>
            </a:endParaRPr>
          </a:p>
        </p:txBody>
      </p:sp>
      <p:sp>
        <p:nvSpPr>
          <p:cNvPr id="7" name="PlaceHolder 2"/>
          <p:cNvSpPr>
            <a:spLocks noGrp="1"/>
          </p:cNvSpPr>
          <p:nvPr>
            <p:ph type="body"/>
          </p:nvPr>
        </p:nvSpPr>
        <p:spPr>
          <a:xfrm>
            <a:off x="377640" y="2502000"/>
            <a:ext cx="3318120" cy="6201000"/>
          </a:xfrm>
          <a:prstGeom prst="rect">
            <a:avLst/>
          </a:prstGeom>
        </p:spPr>
        <p:txBody>
          <a:bodyPr lIns="0" tIns="0" rIns="0" bIns="0">
            <a:normAutofit/>
          </a:bodyPr>
          <a:lstStyle/>
          <a:p>
            <a:endParaRPr lang="fr-FR" sz="3200" b="0" strike="noStrike" spc="-1">
              <a:latin typeface="Arial"/>
            </a:endParaRPr>
          </a:p>
        </p:txBody>
      </p:sp>
      <p:sp>
        <p:nvSpPr>
          <p:cNvPr id="8" name="PlaceHolder 3"/>
          <p:cNvSpPr>
            <a:spLocks noGrp="1"/>
          </p:cNvSpPr>
          <p:nvPr>
            <p:ph type="body"/>
          </p:nvPr>
        </p:nvSpPr>
        <p:spPr>
          <a:xfrm>
            <a:off x="3862080" y="2502000"/>
            <a:ext cx="3318120" cy="620100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377640" y="426600"/>
            <a:ext cx="6800040" cy="1785240"/>
          </a:xfrm>
          <a:prstGeom prst="rect">
            <a:avLst/>
          </a:prstGeom>
        </p:spPr>
        <p:txBody>
          <a:bodyPr lIns="0" tIns="0" rIns="0" bIns="0" anchor="ctr">
            <a:noAutofit/>
          </a:bodyPr>
          <a:lstStyle/>
          <a:p>
            <a:pPr algn="ctr"/>
            <a:endParaRPr lang="fr-FR"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377640" y="426600"/>
            <a:ext cx="6800040" cy="827676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377640" y="426600"/>
            <a:ext cx="6800040" cy="1785240"/>
          </a:xfrm>
          <a:prstGeom prst="rect">
            <a:avLst/>
          </a:prstGeom>
        </p:spPr>
        <p:txBody>
          <a:bodyPr lIns="0" tIns="0" rIns="0" bIns="0" anchor="ctr">
            <a:noAutofit/>
          </a:bodyPr>
          <a:lstStyle/>
          <a:p>
            <a:pPr algn="ctr"/>
            <a:endParaRPr lang="fr-FR" sz="4400" b="0" strike="noStrike" spc="-1">
              <a:latin typeface="Arial"/>
            </a:endParaRPr>
          </a:p>
        </p:txBody>
      </p:sp>
      <p:sp>
        <p:nvSpPr>
          <p:cNvPr id="12" name="PlaceHolder 2"/>
          <p:cNvSpPr>
            <a:spLocks noGrp="1"/>
          </p:cNvSpPr>
          <p:nvPr>
            <p:ph type="body"/>
          </p:nvPr>
        </p:nvSpPr>
        <p:spPr>
          <a:xfrm>
            <a:off x="377640" y="2502000"/>
            <a:ext cx="3318120" cy="2957760"/>
          </a:xfrm>
          <a:prstGeom prst="rect">
            <a:avLst/>
          </a:prstGeom>
        </p:spPr>
        <p:txBody>
          <a:bodyPr lIns="0" tIns="0" rIns="0" bIns="0">
            <a:normAutofit/>
          </a:bodyPr>
          <a:lstStyle/>
          <a:p>
            <a:endParaRPr lang="fr-FR" sz="3200" b="0" strike="noStrike" spc="-1">
              <a:latin typeface="Arial"/>
            </a:endParaRPr>
          </a:p>
        </p:txBody>
      </p:sp>
      <p:sp>
        <p:nvSpPr>
          <p:cNvPr id="13" name="PlaceHolder 3"/>
          <p:cNvSpPr>
            <a:spLocks noGrp="1"/>
          </p:cNvSpPr>
          <p:nvPr>
            <p:ph type="body"/>
          </p:nvPr>
        </p:nvSpPr>
        <p:spPr>
          <a:xfrm>
            <a:off x="3862080" y="2502000"/>
            <a:ext cx="3318120" cy="6201000"/>
          </a:xfrm>
          <a:prstGeom prst="rect">
            <a:avLst/>
          </a:prstGeom>
        </p:spPr>
        <p:txBody>
          <a:bodyPr lIns="0" tIns="0" rIns="0" bIns="0">
            <a:normAutofit/>
          </a:bodyPr>
          <a:lstStyle/>
          <a:p>
            <a:endParaRPr lang="fr-FR" sz="3200" b="0" strike="noStrike" spc="-1">
              <a:latin typeface="Arial"/>
            </a:endParaRPr>
          </a:p>
        </p:txBody>
      </p:sp>
      <p:sp>
        <p:nvSpPr>
          <p:cNvPr id="14" name="PlaceHolder 4"/>
          <p:cNvSpPr>
            <a:spLocks noGrp="1"/>
          </p:cNvSpPr>
          <p:nvPr>
            <p:ph type="body"/>
          </p:nvPr>
        </p:nvSpPr>
        <p:spPr>
          <a:xfrm>
            <a:off x="377640" y="5741280"/>
            <a:ext cx="3318120" cy="295776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377640" y="426600"/>
            <a:ext cx="6800040" cy="1785240"/>
          </a:xfrm>
          <a:prstGeom prst="rect">
            <a:avLst/>
          </a:prstGeom>
        </p:spPr>
        <p:txBody>
          <a:bodyPr lIns="0" tIns="0" rIns="0" bIns="0" anchor="ctr">
            <a:noAutofit/>
          </a:bodyPr>
          <a:lstStyle/>
          <a:p>
            <a:pPr algn="ctr"/>
            <a:endParaRPr lang="fr-FR" sz="4400" b="0" strike="noStrike" spc="-1">
              <a:latin typeface="Arial"/>
            </a:endParaRPr>
          </a:p>
        </p:txBody>
      </p:sp>
      <p:sp>
        <p:nvSpPr>
          <p:cNvPr id="16" name="PlaceHolder 2"/>
          <p:cNvSpPr>
            <a:spLocks noGrp="1"/>
          </p:cNvSpPr>
          <p:nvPr>
            <p:ph type="body"/>
          </p:nvPr>
        </p:nvSpPr>
        <p:spPr>
          <a:xfrm>
            <a:off x="377640" y="2502000"/>
            <a:ext cx="3318120" cy="6201000"/>
          </a:xfrm>
          <a:prstGeom prst="rect">
            <a:avLst/>
          </a:prstGeom>
        </p:spPr>
        <p:txBody>
          <a:bodyPr lIns="0" tIns="0" rIns="0" bIns="0">
            <a:normAutofit/>
          </a:bodyPr>
          <a:lstStyle/>
          <a:p>
            <a:endParaRPr lang="fr-FR" sz="3200" b="0" strike="noStrike" spc="-1">
              <a:latin typeface="Arial"/>
            </a:endParaRPr>
          </a:p>
        </p:txBody>
      </p:sp>
      <p:sp>
        <p:nvSpPr>
          <p:cNvPr id="17" name="PlaceHolder 3"/>
          <p:cNvSpPr>
            <a:spLocks noGrp="1"/>
          </p:cNvSpPr>
          <p:nvPr>
            <p:ph type="body"/>
          </p:nvPr>
        </p:nvSpPr>
        <p:spPr>
          <a:xfrm>
            <a:off x="3862080" y="2502000"/>
            <a:ext cx="3318120" cy="2957760"/>
          </a:xfrm>
          <a:prstGeom prst="rect">
            <a:avLst/>
          </a:prstGeom>
        </p:spPr>
        <p:txBody>
          <a:bodyPr lIns="0" tIns="0" rIns="0" bIns="0">
            <a:normAutofit/>
          </a:bodyPr>
          <a:lstStyle/>
          <a:p>
            <a:endParaRPr lang="fr-FR" sz="3200" b="0" strike="noStrike" spc="-1">
              <a:latin typeface="Arial"/>
            </a:endParaRPr>
          </a:p>
        </p:txBody>
      </p:sp>
      <p:sp>
        <p:nvSpPr>
          <p:cNvPr id="18" name="PlaceHolder 4"/>
          <p:cNvSpPr>
            <a:spLocks noGrp="1"/>
          </p:cNvSpPr>
          <p:nvPr>
            <p:ph type="body"/>
          </p:nvPr>
        </p:nvSpPr>
        <p:spPr>
          <a:xfrm>
            <a:off x="3862080" y="5741280"/>
            <a:ext cx="3318120" cy="295776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377640" y="426600"/>
            <a:ext cx="6800040" cy="1785240"/>
          </a:xfrm>
          <a:prstGeom prst="rect">
            <a:avLst/>
          </a:prstGeom>
        </p:spPr>
        <p:txBody>
          <a:bodyPr lIns="0" tIns="0" rIns="0" bIns="0" anchor="ctr">
            <a:noAutofit/>
          </a:bodyPr>
          <a:lstStyle/>
          <a:p>
            <a:pPr algn="ctr"/>
            <a:endParaRPr lang="fr-FR" sz="4400" b="0" strike="noStrike" spc="-1">
              <a:latin typeface="Arial"/>
            </a:endParaRPr>
          </a:p>
        </p:txBody>
      </p:sp>
      <p:sp>
        <p:nvSpPr>
          <p:cNvPr id="20" name="PlaceHolder 2"/>
          <p:cNvSpPr>
            <a:spLocks noGrp="1"/>
          </p:cNvSpPr>
          <p:nvPr>
            <p:ph type="body"/>
          </p:nvPr>
        </p:nvSpPr>
        <p:spPr>
          <a:xfrm>
            <a:off x="377640" y="2502000"/>
            <a:ext cx="3318120" cy="2957760"/>
          </a:xfrm>
          <a:prstGeom prst="rect">
            <a:avLst/>
          </a:prstGeom>
        </p:spPr>
        <p:txBody>
          <a:bodyPr lIns="0" tIns="0" rIns="0" bIns="0">
            <a:normAutofit/>
          </a:bodyPr>
          <a:lstStyle/>
          <a:p>
            <a:endParaRPr lang="fr-FR" sz="3200" b="0" strike="noStrike" spc="-1">
              <a:latin typeface="Arial"/>
            </a:endParaRPr>
          </a:p>
        </p:txBody>
      </p:sp>
      <p:sp>
        <p:nvSpPr>
          <p:cNvPr id="21" name="PlaceHolder 3"/>
          <p:cNvSpPr>
            <a:spLocks noGrp="1"/>
          </p:cNvSpPr>
          <p:nvPr>
            <p:ph type="body"/>
          </p:nvPr>
        </p:nvSpPr>
        <p:spPr>
          <a:xfrm>
            <a:off x="3862080" y="2502000"/>
            <a:ext cx="3318120" cy="2957760"/>
          </a:xfrm>
          <a:prstGeom prst="rect">
            <a:avLst/>
          </a:prstGeom>
        </p:spPr>
        <p:txBody>
          <a:bodyPr lIns="0" tIns="0" rIns="0" bIns="0">
            <a:normAutofit/>
          </a:bodyPr>
          <a:lstStyle/>
          <a:p>
            <a:endParaRPr lang="fr-FR" sz="3200" b="0" strike="noStrike" spc="-1">
              <a:latin typeface="Arial"/>
            </a:endParaRPr>
          </a:p>
        </p:txBody>
      </p:sp>
      <p:sp>
        <p:nvSpPr>
          <p:cNvPr id="22" name="PlaceHolder 4"/>
          <p:cNvSpPr>
            <a:spLocks noGrp="1"/>
          </p:cNvSpPr>
          <p:nvPr>
            <p:ph type="body"/>
          </p:nvPr>
        </p:nvSpPr>
        <p:spPr>
          <a:xfrm>
            <a:off x="377640" y="5741280"/>
            <a:ext cx="6800040" cy="295776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ceHolder 1"/>
          <p:cNvSpPr>
            <a:spLocks noGrp="1"/>
          </p:cNvSpPr>
          <p:nvPr>
            <p:ph type="title"/>
          </p:nvPr>
        </p:nvSpPr>
        <p:spPr>
          <a:xfrm>
            <a:off x="377640" y="426600"/>
            <a:ext cx="6800040" cy="1785240"/>
          </a:xfrm>
          <a:prstGeom prst="rect">
            <a:avLst/>
          </a:prstGeom>
        </p:spPr>
        <p:txBody>
          <a:bodyPr lIns="0" tIns="0" rIns="0" bIns="0" anchor="ctr">
            <a:noAutofit/>
          </a:bodyPr>
          <a:lstStyle/>
          <a:p>
            <a:pPr algn="ctr"/>
            <a:r>
              <a:rPr lang="fr-FR" sz="4400" b="0" strike="noStrike" spc="-1">
                <a:latin typeface="Arial"/>
              </a:rPr>
              <a:t>Cliquez pour éditer le format du texte-titre</a:t>
            </a:r>
          </a:p>
        </p:txBody>
      </p:sp>
      <p:sp>
        <p:nvSpPr>
          <p:cNvPr id="3" name="PlaceHolder 2"/>
          <p:cNvSpPr>
            <a:spLocks noGrp="1"/>
          </p:cNvSpPr>
          <p:nvPr>
            <p:ph type="body"/>
          </p:nvPr>
        </p:nvSpPr>
        <p:spPr>
          <a:xfrm>
            <a:off x="377640" y="2502000"/>
            <a:ext cx="6800040" cy="620100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3200" b="0" strike="noStrike" spc="-1">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strike="noStrike" spc="-1">
                <a:latin typeface="Arial"/>
              </a:rPr>
              <a:t>Second niveau de plan</a:t>
            </a:r>
          </a:p>
          <a:p>
            <a:pPr marL="1296000" lvl="2" indent="-288000">
              <a:spcBef>
                <a:spcPts val="850"/>
              </a:spcBef>
              <a:buClr>
                <a:srgbClr val="000000"/>
              </a:buClr>
              <a:buSzPct val="45000"/>
              <a:buFont typeface="Wingdings" charset="2"/>
              <a:buChar char=""/>
            </a:pPr>
            <a:r>
              <a:rPr lang="fr-FR" sz="2400" b="0" strike="noStrike" spc="-1">
                <a:latin typeface="Arial"/>
              </a:rPr>
              <a:t>Troisième niveau de plan</a:t>
            </a:r>
          </a:p>
          <a:p>
            <a:pPr marL="1728000" lvl="3" indent="-216000">
              <a:spcBef>
                <a:spcPts val="567"/>
              </a:spcBef>
              <a:buClr>
                <a:srgbClr val="000000"/>
              </a:buClr>
              <a:buSzPct val="75000"/>
              <a:buFont typeface="Symbol" charset="2"/>
              <a:buChar char=""/>
            </a:pPr>
            <a:r>
              <a:rPr lang="fr-FR" sz="2000" b="0" strike="noStrike" spc="-1">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mailto:italeuro.ampere@gmail.com"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mailto:italeuro.ampere@gmail.com" TargetMode="External"/><Relationship Id="rId2" Type="http://schemas.openxmlformats.org/officeDocument/2006/relationships/hyperlink" Target="https://setticarraro.edu.it/"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8" name="Image 37"/>
          <p:cNvPicPr/>
          <p:nvPr/>
        </p:nvPicPr>
        <p:blipFill>
          <a:blip r:embed="rId2" cstate="print"/>
          <a:stretch/>
        </p:blipFill>
        <p:spPr>
          <a:xfrm>
            <a:off x="1932480" y="3858840"/>
            <a:ext cx="3745800" cy="1508400"/>
          </a:xfrm>
          <a:prstGeom prst="rect">
            <a:avLst/>
          </a:prstGeom>
          <a:ln>
            <a:noFill/>
          </a:ln>
        </p:spPr>
      </p:pic>
      <p:pic>
        <p:nvPicPr>
          <p:cNvPr id="39" name="Image 38"/>
          <p:cNvPicPr/>
          <p:nvPr/>
        </p:nvPicPr>
        <p:blipFill>
          <a:blip r:embed="rId3" cstate="print"/>
          <a:stretch/>
        </p:blipFill>
        <p:spPr>
          <a:xfrm>
            <a:off x="2221920" y="5775840"/>
            <a:ext cx="3175560" cy="1861920"/>
          </a:xfrm>
          <a:prstGeom prst="rect">
            <a:avLst/>
          </a:prstGeom>
          <a:ln>
            <a:noFill/>
          </a:ln>
        </p:spPr>
      </p:pic>
      <p:sp>
        <p:nvSpPr>
          <p:cNvPr id="40" name="CustomShape 1"/>
          <p:cNvSpPr/>
          <p:nvPr/>
        </p:nvSpPr>
        <p:spPr>
          <a:xfrm>
            <a:off x="887040" y="505800"/>
            <a:ext cx="5797080" cy="31572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ctr">
              <a:lnSpc>
                <a:spcPct val="100000"/>
              </a:lnSpc>
              <a:spcAft>
                <a:spcPts val="1681"/>
              </a:spcAft>
              <a:tabLst>
                <a:tab pos="0" algn="l"/>
              </a:tabLst>
            </a:pPr>
            <a:r>
              <a:rPr lang="fr-FR" sz="2000" b="1" strike="noStrike" spc="-1">
                <a:latin typeface="Calibri"/>
              </a:rPr>
              <a:t>La section européenne à Ampère</a:t>
            </a:r>
            <a:endParaRPr lang="fr-FR" sz="2000" b="0" strike="noStrike" spc="-1">
              <a:latin typeface="Arial"/>
            </a:endParaRPr>
          </a:p>
          <a:p>
            <a:pPr algn="just">
              <a:lnSpc>
                <a:spcPts val="1392"/>
              </a:lnSpc>
              <a:tabLst>
                <a:tab pos="0" algn="l"/>
              </a:tabLst>
            </a:pPr>
            <a:r>
              <a:rPr lang="fr-FR" sz="1150" b="1" strike="noStrike" spc="-1">
                <a:latin typeface="Calibri"/>
              </a:rPr>
              <a:t>-    Une heure de sciences économiques et sociales en italien </a:t>
            </a:r>
            <a:r>
              <a:rPr lang="fr-FR" sz="1100" b="0" strike="noStrike" spc="-1">
                <a:latin typeface="Calibri"/>
              </a:rPr>
              <a:t>par semaine en Seconde, Première et Terminale y compris si l'élève ne choisit pas la spécialité sciences économiques et sociales (S.E.S). Le contenu ne porte que sur certains points du programme de SES orientés vers la société et l'économie italienne.</a:t>
            </a:r>
            <a:endParaRPr lang="fr-FR" sz="1100" b="0" strike="noStrike" spc="-1">
              <a:latin typeface="Arial"/>
            </a:endParaRPr>
          </a:p>
          <a:p>
            <a:pPr algn="just">
              <a:lnSpc>
                <a:spcPts val="1392"/>
              </a:lnSpc>
              <a:tabLst>
                <a:tab pos="0" algn="l"/>
              </a:tabLst>
            </a:pPr>
            <a:r>
              <a:rPr lang="fr-FR" sz="1100" b="0" strike="noStrike" spc="-1">
                <a:latin typeface="Calibri"/>
              </a:rPr>
              <a:t>-    Le statut d'une </a:t>
            </a:r>
            <a:r>
              <a:rPr lang="fr-FR" sz="1150" b="1" strike="noStrike" spc="-1">
                <a:latin typeface="Calibri"/>
              </a:rPr>
              <a:t>option facultative au bac. </a:t>
            </a:r>
            <a:r>
              <a:rPr lang="fr-FR" sz="1100" b="0" strike="noStrike" spc="-1">
                <a:latin typeface="Calibri"/>
              </a:rPr>
              <a:t>Possibilité d'ajouter des points au total du bac. Les élèves ont environ 16/20 de moyenne depuis l'ouverture de la section européenne en 2008. Possibilité d'obtenir une mention européenne sur son diplôme de bac, la participation à la section européenne est visible dans le dossier parcoursup.</a:t>
            </a:r>
            <a:endParaRPr lang="fr-FR" sz="1100" b="0" strike="noStrike" spc="-1">
              <a:latin typeface="Arial"/>
            </a:endParaRPr>
          </a:p>
          <a:p>
            <a:pPr algn="just">
              <a:lnSpc>
                <a:spcPts val="1392"/>
              </a:lnSpc>
              <a:tabLst>
                <a:tab pos="0" algn="l"/>
              </a:tabLst>
            </a:pPr>
            <a:r>
              <a:rPr lang="fr-FR" sz="1100" b="0" strike="noStrike" spc="-1">
                <a:latin typeface="Calibri"/>
              </a:rPr>
              <a:t>-    </a:t>
            </a:r>
            <a:r>
              <a:rPr lang="fr-FR" sz="1100" b="1" strike="noStrike" spc="-1">
                <a:latin typeface="Calibri"/>
              </a:rPr>
              <a:t>Travail en équipe </a:t>
            </a:r>
            <a:r>
              <a:rPr lang="fr-FR" sz="1100" b="0" strike="noStrike" spc="-1">
                <a:latin typeface="Calibri"/>
              </a:rPr>
              <a:t>avec les collègues d'italien notamment pour préparer les échanges (accueil et séjour).</a:t>
            </a:r>
            <a:endParaRPr lang="fr-FR" sz="1100" b="0" strike="noStrike" spc="-1">
              <a:latin typeface="Arial"/>
            </a:endParaRPr>
          </a:p>
          <a:p>
            <a:pPr marL="482760" algn="just">
              <a:lnSpc>
                <a:spcPts val="1392"/>
              </a:lnSpc>
              <a:tabLst>
                <a:tab pos="0" algn="l"/>
              </a:tabLst>
            </a:pPr>
            <a:r>
              <a:rPr lang="fr-FR" sz="1100" b="0" strike="noStrike" spc="-1">
                <a:latin typeface="Calibri"/>
              </a:rPr>
              <a:t>Un </a:t>
            </a:r>
            <a:r>
              <a:rPr lang="fr-FR" sz="1150" b="1" strike="noStrike" spc="-1">
                <a:latin typeface="Calibri"/>
              </a:rPr>
              <a:t>échange d'une semaine en Seconde </a:t>
            </a:r>
            <a:r>
              <a:rPr lang="fr-FR" sz="1100" b="0" strike="noStrike" spc="-1">
                <a:latin typeface="Calibri"/>
              </a:rPr>
              <a:t>avec des élèves du lycée Duca d'Aosta -Salvemini de Florence.</a:t>
            </a:r>
            <a:endParaRPr lang="fr-FR" sz="1100" b="0" strike="noStrike" spc="-1">
              <a:latin typeface="Arial"/>
            </a:endParaRPr>
          </a:p>
          <a:p>
            <a:pPr marL="482760" algn="just">
              <a:lnSpc>
                <a:spcPts val="1392"/>
              </a:lnSpc>
              <a:tabLst>
                <a:tab pos="0" algn="l"/>
              </a:tabLst>
            </a:pPr>
            <a:r>
              <a:rPr lang="fr-FR" sz="1100" b="0" strike="noStrike" spc="-1">
                <a:latin typeface="Calibri"/>
              </a:rPr>
              <a:t>La possibilité d'un </a:t>
            </a:r>
            <a:r>
              <a:rPr lang="fr-FR" sz="1150" b="1" strike="noStrike" spc="-1">
                <a:latin typeface="Calibri"/>
              </a:rPr>
              <a:t>échange long en Première </a:t>
            </a:r>
            <a:r>
              <a:rPr lang="fr-FR" sz="1100" b="0" strike="noStrike" spc="-1">
                <a:latin typeface="Calibri"/>
              </a:rPr>
              <a:t>à Milan de 4 à 6 semaines.</a:t>
            </a:r>
            <a:endParaRPr lang="fr-FR" sz="1100" b="0" strike="noStrike" spc="-1">
              <a:latin typeface="Arial"/>
            </a:endParaRPr>
          </a:p>
          <a:p>
            <a:pPr marL="482760" algn="just">
              <a:lnSpc>
                <a:spcPts val="1392"/>
              </a:lnSpc>
              <a:tabLst>
                <a:tab pos="0" algn="l"/>
              </a:tabLst>
            </a:pPr>
            <a:r>
              <a:rPr lang="fr-FR" sz="1100" b="0" strike="noStrike" spc="-1">
                <a:latin typeface="Calibri"/>
              </a:rPr>
              <a:t>La question du niveau prérequis n'est pas essentielle pour s'inscrire dans cette section, c'est plutôt la motivation et l'intérêt qui priment !</a:t>
            </a:r>
            <a:endParaRPr lang="fr-FR" sz="1100" b="0" strike="noStrike" spc="-1">
              <a:latin typeface="Arial"/>
            </a:endParaRPr>
          </a:p>
        </p:txBody>
      </p:sp>
      <p:sp>
        <p:nvSpPr>
          <p:cNvPr id="41" name="CustomShape 2"/>
          <p:cNvSpPr/>
          <p:nvPr/>
        </p:nvSpPr>
        <p:spPr>
          <a:xfrm>
            <a:off x="3511440" y="5403960"/>
            <a:ext cx="551160" cy="13968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oAutofit/>
          </a:bodyPr>
          <a:lstStyle/>
          <a:p>
            <a:pPr>
              <a:lnSpc>
                <a:spcPct val="100000"/>
              </a:lnSpc>
              <a:tabLst>
                <a:tab pos="0" algn="l"/>
              </a:tabLst>
            </a:pPr>
            <a:r>
              <a:rPr lang="fr-FR" sz="1100" b="0" strike="noStrike" spc="-1">
                <a:latin typeface="Calibri"/>
              </a:rPr>
              <a:t>Florence</a:t>
            </a:r>
            <a:endParaRPr lang="fr-FR" sz="1100" b="0" strike="noStrike" spc="-1">
              <a:latin typeface="Arial"/>
            </a:endParaRPr>
          </a:p>
        </p:txBody>
      </p:sp>
      <p:sp>
        <p:nvSpPr>
          <p:cNvPr id="42" name="CustomShape 3"/>
          <p:cNvSpPr/>
          <p:nvPr/>
        </p:nvSpPr>
        <p:spPr>
          <a:xfrm>
            <a:off x="3602880" y="7680960"/>
            <a:ext cx="368280" cy="13968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oAutofit/>
          </a:bodyPr>
          <a:lstStyle/>
          <a:p>
            <a:pPr>
              <a:lnSpc>
                <a:spcPct val="100000"/>
              </a:lnSpc>
              <a:tabLst>
                <a:tab pos="0" algn="l"/>
              </a:tabLst>
            </a:pPr>
            <a:r>
              <a:rPr lang="en-US" sz="1100" b="0" strike="noStrike" spc="-1">
                <a:latin typeface="Calibri"/>
              </a:rPr>
              <a:t>Milan</a:t>
            </a:r>
            <a:endParaRPr lang="fr-FR" sz="1100" b="0" strike="noStrike" spc="-1">
              <a:latin typeface="Arial"/>
            </a:endParaRPr>
          </a:p>
        </p:txBody>
      </p:sp>
      <p:sp>
        <p:nvSpPr>
          <p:cNvPr id="43" name="CustomShape 4"/>
          <p:cNvSpPr/>
          <p:nvPr/>
        </p:nvSpPr>
        <p:spPr>
          <a:xfrm>
            <a:off x="960120" y="7936920"/>
            <a:ext cx="5604840" cy="16700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ts val="2256"/>
              </a:lnSpc>
              <a:spcBef>
                <a:spcPts val="629"/>
              </a:spcBef>
              <a:tabLst>
                <a:tab pos="0" algn="l"/>
              </a:tabLst>
            </a:pPr>
            <a:r>
              <a:rPr lang="fr-FR" sz="1800" b="1" u="sng" strike="noStrike" spc="-1" dirty="0">
                <a:uFillTx/>
                <a:latin typeface="Calibri"/>
              </a:rPr>
              <a:t>IMPORTANT</a:t>
            </a:r>
            <a:r>
              <a:rPr lang="fr-FR" sz="1800" b="1" strike="noStrike" spc="-1" dirty="0">
                <a:latin typeface="Calibri"/>
              </a:rPr>
              <a:t> : </a:t>
            </a:r>
            <a:r>
              <a:rPr lang="fr-FR" sz="1800" b="1" strike="noStrike" spc="-1" dirty="0" smtClean="0">
                <a:latin typeface="Calibri"/>
              </a:rPr>
              <a:t> </a:t>
            </a:r>
            <a:r>
              <a:rPr lang="fr-FR" sz="1800" b="1" strike="noStrike" spc="-1" dirty="0">
                <a:latin typeface="Calibri"/>
              </a:rPr>
              <a:t>l'affectation en section européenne </a:t>
            </a:r>
            <a:r>
              <a:rPr lang="fr-FR" sz="1800" b="1" strike="noStrike" spc="-1" dirty="0" smtClean="0">
                <a:latin typeface="Calibri"/>
              </a:rPr>
              <a:t> ne constitue pas un motif de dérogation si </a:t>
            </a:r>
            <a:r>
              <a:rPr lang="fr-FR" sz="1800" b="1" u="sng" strike="noStrike" spc="-1" dirty="0">
                <a:uFillTx/>
                <a:latin typeface="Calibri"/>
              </a:rPr>
              <a:t>vous êtes hors secteur,</a:t>
            </a:r>
            <a:r>
              <a:rPr lang="fr-FR" sz="1800" b="1" strike="noStrike" spc="-1" dirty="0">
                <a:latin typeface="Calibri"/>
              </a:rPr>
              <a:t> il convient </a:t>
            </a:r>
            <a:r>
              <a:rPr lang="fr-FR" sz="1800" b="1" strike="noStrike" spc="-1" dirty="0" smtClean="0">
                <a:latin typeface="Calibri"/>
              </a:rPr>
              <a:t>cependant de </a:t>
            </a:r>
            <a:r>
              <a:rPr lang="fr-FR" sz="1800" b="1" strike="noStrike" spc="-1" dirty="0">
                <a:latin typeface="Calibri"/>
              </a:rPr>
              <a:t>vous référer à la fiche d'information : vous inscrirez « section européenne italien » dans la case « spécialités professionnelles ou enseignement d'exploration souhaités »</a:t>
            </a:r>
            <a:endParaRPr lang="fr-FR" sz="1800" b="0" strike="noStrike" spc="-1" dirty="0">
              <a:latin typeface="Arial"/>
            </a:endParaRPr>
          </a:p>
        </p:txBody>
      </p:sp>
      <p:sp>
        <p:nvSpPr>
          <p:cNvPr id="44" name="CustomShape 5"/>
          <p:cNvSpPr/>
          <p:nvPr/>
        </p:nvSpPr>
        <p:spPr>
          <a:xfrm>
            <a:off x="896040" y="9726120"/>
            <a:ext cx="2849400" cy="16416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oAutofit/>
          </a:bodyPr>
          <a:lstStyle/>
          <a:p>
            <a:pPr algn="just">
              <a:lnSpc>
                <a:spcPct val="100000"/>
              </a:lnSpc>
              <a:tabLst>
                <a:tab pos="0" algn="l"/>
              </a:tabLst>
            </a:pPr>
            <a:r>
              <a:rPr lang="fr-FR" sz="1100" b="0" strike="noStrike" spc="-1">
                <a:latin typeface="Calibri"/>
              </a:rPr>
              <a:t>Nous contacter : </a:t>
            </a:r>
            <a:r>
              <a:rPr lang="en-US" sz="1100" b="0" u="sng" strike="noStrike" spc="-1">
                <a:solidFill>
                  <a:srgbClr val="0000FF"/>
                </a:solidFill>
                <a:uFillTx/>
                <a:latin typeface="Calibri"/>
                <a:hlinkClick r:id="rId4"/>
              </a:rPr>
              <a:t>italeuro.ampere@gmail.com</a:t>
            </a:r>
            <a:endParaRPr lang="fr-FR" sz="1100" b="0" strike="noStrike" spc="-1">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 name="CustomShape 1"/>
          <p:cNvSpPr/>
          <p:nvPr/>
        </p:nvSpPr>
        <p:spPr>
          <a:xfrm>
            <a:off x="2350080" y="502920"/>
            <a:ext cx="2946960" cy="25884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oAutofit/>
          </a:bodyPr>
          <a:lstStyle/>
          <a:p>
            <a:pPr algn="ctr">
              <a:lnSpc>
                <a:spcPct val="100000"/>
              </a:lnSpc>
              <a:spcAft>
                <a:spcPts val="2730"/>
              </a:spcAft>
              <a:tabLst>
                <a:tab pos="0" algn="l"/>
              </a:tabLst>
            </a:pPr>
            <a:r>
              <a:rPr lang="fr-FR" sz="2000" b="1" strike="noStrike" spc="-1">
                <a:latin typeface="Calibri"/>
              </a:rPr>
              <a:t>L'échange court de Seconde</a:t>
            </a:r>
            <a:endParaRPr lang="fr-FR" sz="2000" b="0" strike="noStrike" spc="-1">
              <a:latin typeface="Arial"/>
            </a:endParaRPr>
          </a:p>
        </p:txBody>
      </p:sp>
      <p:sp>
        <p:nvSpPr>
          <p:cNvPr id="46" name="CustomShape 2"/>
          <p:cNvSpPr/>
          <p:nvPr/>
        </p:nvSpPr>
        <p:spPr>
          <a:xfrm>
            <a:off x="889920" y="1200960"/>
            <a:ext cx="5787720" cy="21758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just">
              <a:lnSpc>
                <a:spcPct val="100000"/>
              </a:lnSpc>
              <a:spcBef>
                <a:spcPts val="2730"/>
              </a:spcBef>
              <a:spcAft>
                <a:spcPts val="210"/>
              </a:spcAft>
              <a:tabLst>
                <a:tab pos="0" algn="l"/>
              </a:tabLst>
            </a:pPr>
            <a:r>
              <a:rPr lang="fr-FR" sz="1100" b="0" strike="noStrike" spc="-1">
                <a:latin typeface="Calibri"/>
              </a:rPr>
              <a:t>Cet échange est proposé à </a:t>
            </a:r>
            <a:r>
              <a:rPr lang="fr-FR" sz="1150" b="1" strike="noStrike" spc="-1">
                <a:latin typeface="Calibri"/>
              </a:rPr>
              <a:t>tous les élèves de section européenne</a:t>
            </a:r>
            <a:r>
              <a:rPr lang="fr-FR" sz="1100" b="0" strike="noStrike" spc="-1">
                <a:latin typeface="Calibri"/>
              </a:rPr>
              <a:t>, il permet d'aller à </a:t>
            </a:r>
            <a:r>
              <a:rPr lang="fr-FR" sz="1150" b="1" strike="noStrike" spc="-1">
                <a:latin typeface="Calibri"/>
              </a:rPr>
              <a:t>Florence</a:t>
            </a:r>
            <a:endParaRPr lang="fr-FR" sz="1150" b="0" strike="noStrike" spc="-1">
              <a:latin typeface="Arial"/>
            </a:endParaRPr>
          </a:p>
          <a:p>
            <a:pPr algn="just">
              <a:lnSpc>
                <a:spcPts val="1392"/>
              </a:lnSpc>
              <a:spcAft>
                <a:spcPts val="839"/>
              </a:spcAft>
              <a:tabLst>
                <a:tab pos="0" algn="l"/>
              </a:tabLst>
            </a:pPr>
            <a:r>
              <a:rPr lang="fr-FR" sz="1150" b="1" strike="noStrike" spc="-1">
                <a:latin typeface="Calibri"/>
              </a:rPr>
              <a:t>pendant 8 à 10 jours </a:t>
            </a:r>
            <a:r>
              <a:rPr lang="fr-FR" sz="1100" b="0" strike="noStrike" spc="-1">
                <a:latin typeface="Calibri"/>
              </a:rPr>
              <a:t>(avec une journée à Rome) et de recevoir un correspondant pendant une semaine.</a:t>
            </a:r>
            <a:endParaRPr lang="fr-FR" sz="1100" b="0" strike="noStrike" spc="-1">
              <a:latin typeface="Arial"/>
            </a:endParaRPr>
          </a:p>
          <a:p>
            <a:pPr algn="just">
              <a:lnSpc>
                <a:spcPts val="1392"/>
              </a:lnSpc>
              <a:spcAft>
                <a:spcPts val="839"/>
              </a:spcAft>
              <a:tabLst>
                <a:tab pos="0" algn="l"/>
              </a:tabLst>
            </a:pPr>
            <a:r>
              <a:rPr lang="fr-FR" sz="1100" b="0" strike="noStrike" spc="-1">
                <a:latin typeface="Calibri"/>
              </a:rPr>
              <a:t>Nous préparerons notre séjour en italien et section européenne: parcours artistico-culturel et problématique en lien avec la société italienne contemporaine. Lors du dernier échange, c'est le thème de la famille qui a été retenu.</a:t>
            </a:r>
            <a:endParaRPr lang="fr-FR" sz="1100" b="0" strike="noStrike" spc="-1">
              <a:latin typeface="Arial"/>
            </a:endParaRPr>
          </a:p>
          <a:p>
            <a:pPr algn="just">
              <a:lnSpc>
                <a:spcPts val="1392"/>
              </a:lnSpc>
              <a:spcAft>
                <a:spcPts val="839"/>
              </a:spcAft>
              <a:tabLst>
                <a:tab pos="0" algn="l"/>
              </a:tabLst>
            </a:pPr>
            <a:r>
              <a:rPr lang="fr-FR" sz="1100" b="0" strike="noStrike" spc="-1">
                <a:latin typeface="Calibri"/>
              </a:rPr>
              <a:t>Pendant l'échange les élèves sont en famille et peuvent, ainsi, profiter d'une expérience en immersion.</a:t>
            </a:r>
            <a:endParaRPr lang="fr-FR" sz="1100" b="0" strike="noStrike" spc="-1">
              <a:latin typeface="Arial"/>
            </a:endParaRPr>
          </a:p>
          <a:p>
            <a:pPr algn="just">
              <a:lnSpc>
                <a:spcPct val="100000"/>
              </a:lnSpc>
              <a:spcAft>
                <a:spcPts val="2730"/>
              </a:spcAft>
              <a:tabLst>
                <a:tab pos="0" algn="l"/>
              </a:tabLst>
            </a:pPr>
            <a:r>
              <a:rPr lang="fr-FR" sz="1100" b="0" strike="noStrike" spc="-1">
                <a:latin typeface="Calibri"/>
              </a:rPr>
              <a:t>Le lycée partenaire est l'Istituto Salvemini-Duca d'Aosta situé au cœur de Florence. http://www.polotecnico.edu.it/</a:t>
            </a:r>
            <a:endParaRPr lang="fr-FR" sz="1100" b="0" strike="noStrike" spc="-1">
              <a:latin typeface="Arial"/>
            </a:endParaRPr>
          </a:p>
          <a:p>
            <a:pPr algn="just">
              <a:lnSpc>
                <a:spcPct val="100000"/>
              </a:lnSpc>
              <a:spcAft>
                <a:spcPts val="2730"/>
              </a:spcAft>
              <a:tabLst>
                <a:tab pos="0" algn="l"/>
              </a:tabLst>
            </a:pPr>
            <a:endParaRPr lang="fr-FR" sz="1100" b="0" strike="noStrike" spc="-1">
              <a:latin typeface="Arial"/>
            </a:endParaRPr>
          </a:p>
        </p:txBody>
      </p:sp>
      <p:sp>
        <p:nvSpPr>
          <p:cNvPr id="47" name="CustomShape 3"/>
          <p:cNvSpPr/>
          <p:nvPr/>
        </p:nvSpPr>
        <p:spPr>
          <a:xfrm>
            <a:off x="1140120" y="3837600"/>
            <a:ext cx="4541040" cy="25884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oAutofit/>
          </a:bodyPr>
          <a:lstStyle/>
          <a:p>
            <a:pPr>
              <a:lnSpc>
                <a:spcPct val="100000"/>
              </a:lnSpc>
              <a:spcBef>
                <a:spcPts val="2730"/>
              </a:spcBef>
              <a:spcAft>
                <a:spcPts val="2730"/>
              </a:spcAft>
              <a:tabLst>
                <a:tab pos="0" algn="l"/>
              </a:tabLst>
            </a:pPr>
            <a:r>
              <a:rPr lang="fr-FR" sz="2000" b="1" strike="noStrike" spc="-1">
                <a:latin typeface="Calibri"/>
              </a:rPr>
              <a:t>Le programme d'échange long de Première</a:t>
            </a:r>
            <a:endParaRPr lang="fr-FR" sz="2000" b="0" strike="noStrike" spc="-1">
              <a:latin typeface="Arial"/>
            </a:endParaRPr>
          </a:p>
        </p:txBody>
      </p:sp>
      <p:sp>
        <p:nvSpPr>
          <p:cNvPr id="48" name="CustomShape 4"/>
          <p:cNvSpPr/>
          <p:nvPr/>
        </p:nvSpPr>
        <p:spPr>
          <a:xfrm>
            <a:off x="883800" y="4532400"/>
            <a:ext cx="5797080" cy="295308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just">
              <a:lnSpc>
                <a:spcPts val="1392"/>
              </a:lnSpc>
              <a:spcBef>
                <a:spcPts val="2730"/>
              </a:spcBef>
              <a:spcAft>
                <a:spcPts val="839"/>
              </a:spcAft>
              <a:tabLst>
                <a:tab pos="0" algn="l"/>
              </a:tabLst>
            </a:pPr>
            <a:r>
              <a:rPr lang="fr-FR" sz="1100" b="0" strike="noStrike" spc="-1">
                <a:latin typeface="Calibri"/>
              </a:rPr>
              <a:t>En classe de Première, dans le cadre d'un partenariat entre la Région Lombardie et l'académie de Lyon, nous vous proposons un </a:t>
            </a:r>
            <a:r>
              <a:rPr lang="fr-FR" sz="1150" b="1" strike="noStrike" spc="-1">
                <a:latin typeface="Calibri"/>
              </a:rPr>
              <a:t>séjour de 4 à 6 semaines à Milan </a:t>
            </a:r>
            <a:r>
              <a:rPr lang="fr-FR" sz="1100" b="0" strike="noStrike" spc="-1">
                <a:latin typeface="Calibri"/>
              </a:rPr>
              <a:t>au cours du premier trimestre (septembre /octobre). Il s'agit d'un échange, vous devrez donc accueillir un jeune italien pendant la même durée.</a:t>
            </a:r>
            <a:endParaRPr lang="fr-FR" sz="1100" b="0" strike="noStrike" spc="-1">
              <a:latin typeface="Arial"/>
            </a:endParaRPr>
          </a:p>
          <a:p>
            <a:pPr algn="just">
              <a:lnSpc>
                <a:spcPct val="100000"/>
              </a:lnSpc>
              <a:spcAft>
                <a:spcPts val="1471"/>
              </a:spcAft>
              <a:tabLst>
                <a:tab pos="0" algn="l"/>
              </a:tabLst>
            </a:pPr>
            <a:r>
              <a:rPr lang="fr-FR" sz="1150" b="1" strike="noStrike" spc="-1">
                <a:latin typeface="Calibri"/>
              </a:rPr>
              <a:t>Le nombre de places est limité </a:t>
            </a:r>
            <a:r>
              <a:rPr lang="fr-FR" sz="1100" b="0" strike="noStrike" spc="-1">
                <a:latin typeface="Calibri"/>
              </a:rPr>
              <a:t>(de 4 à 6) et est réservé aux élèves les plus motivés.</a:t>
            </a:r>
            <a:endParaRPr lang="fr-FR" sz="1100" b="0" strike="noStrike" spc="-1">
              <a:latin typeface="Arial"/>
            </a:endParaRPr>
          </a:p>
          <a:p>
            <a:pPr algn="just">
              <a:lnSpc>
                <a:spcPts val="1392"/>
              </a:lnSpc>
              <a:spcAft>
                <a:spcPts val="839"/>
              </a:spcAft>
              <a:tabLst>
                <a:tab pos="0" algn="l"/>
              </a:tabLst>
            </a:pPr>
            <a:r>
              <a:rPr lang="fr-FR" sz="1100" b="0" strike="noStrike" spc="-1">
                <a:latin typeface="Calibri"/>
              </a:rPr>
              <a:t>Pendant ce séjour, </a:t>
            </a:r>
            <a:r>
              <a:rPr lang="fr-FR" sz="1150" b="1" strike="noStrike" spc="-1">
                <a:latin typeface="Calibri"/>
              </a:rPr>
              <a:t>les élèves auront cours selon d'emploi du temps italien </a:t>
            </a:r>
            <a:r>
              <a:rPr lang="fr-FR" sz="1100" b="0" strike="noStrike" spc="-1">
                <a:latin typeface="Calibri"/>
              </a:rPr>
              <a:t>d'un élève « normal » et construit pour s'adapter au mieux aux spécialités suivies en France.</a:t>
            </a:r>
            <a:endParaRPr lang="fr-FR" sz="1100" b="0" strike="noStrike" spc="-1">
              <a:latin typeface="Arial"/>
            </a:endParaRPr>
          </a:p>
          <a:p>
            <a:pPr algn="just">
              <a:lnSpc>
                <a:spcPts val="1392"/>
              </a:lnSpc>
              <a:spcAft>
                <a:spcPts val="839"/>
              </a:spcAft>
              <a:tabLst>
                <a:tab pos="0" algn="l"/>
              </a:tabLst>
            </a:pPr>
            <a:r>
              <a:rPr lang="fr-FR" sz="1100" b="0" strike="noStrike" spc="-1">
                <a:latin typeface="Calibri"/>
              </a:rPr>
              <a:t>À l'issue de ce séjour, un </a:t>
            </a:r>
            <a:r>
              <a:rPr lang="fr-FR" sz="1150" b="1" strike="noStrike" spc="-1">
                <a:latin typeface="Calibri"/>
              </a:rPr>
              <a:t>bulletin est émis par l'établissement italien </a:t>
            </a:r>
            <a:r>
              <a:rPr lang="fr-FR" sz="1100" b="0" strike="noStrike" spc="-1">
                <a:latin typeface="Calibri"/>
              </a:rPr>
              <a:t>et pourra être traduit et inséré dans vos bulletins de 1</a:t>
            </a:r>
            <a:r>
              <a:rPr lang="fr-FR" sz="1100" b="0" strike="noStrike" spc="-1" baseline="30000">
                <a:latin typeface="Calibri"/>
              </a:rPr>
              <a:t>ère</a:t>
            </a:r>
            <a:r>
              <a:rPr lang="fr-FR" sz="1100" b="0" strike="noStrike" spc="-1">
                <a:latin typeface="Calibri"/>
              </a:rPr>
              <a:t> et de Terminale destinés aux inscriptions post-bac afin de valoriser le dossier.</a:t>
            </a:r>
            <a:endParaRPr lang="fr-FR" sz="1100" b="0" strike="noStrike" spc="-1">
              <a:latin typeface="Arial"/>
            </a:endParaRPr>
          </a:p>
          <a:p>
            <a:pPr algn="just">
              <a:lnSpc>
                <a:spcPct val="100000"/>
              </a:lnSpc>
              <a:spcAft>
                <a:spcPts val="210"/>
              </a:spcAft>
              <a:tabLst>
                <a:tab pos="0" algn="l"/>
              </a:tabLst>
            </a:pPr>
            <a:r>
              <a:rPr lang="fr-FR" sz="1100" b="0" strike="noStrike" spc="-1">
                <a:latin typeface="Calibri"/>
              </a:rPr>
              <a:t>Le lycée partenaire est l'Educandato Setti Carraro de Milan, situé au cœur de la ville.</a:t>
            </a:r>
            <a:endParaRPr lang="fr-FR" sz="1100" b="0" strike="noStrike" spc="-1">
              <a:latin typeface="Arial"/>
            </a:endParaRPr>
          </a:p>
          <a:p>
            <a:pPr algn="just">
              <a:lnSpc>
                <a:spcPct val="100000"/>
              </a:lnSpc>
              <a:spcAft>
                <a:spcPts val="210"/>
              </a:spcAft>
              <a:tabLst>
                <a:tab pos="0" algn="l"/>
              </a:tabLst>
            </a:pPr>
            <a:r>
              <a:rPr lang="fr-FR" sz="1100" b="0" strike="noStrike" spc="-1">
                <a:latin typeface="Calibri"/>
                <a:hlinkClick r:id="rId2"/>
              </a:rPr>
              <a:t>https://setticarraro.edu.it/</a:t>
            </a:r>
            <a:endParaRPr lang="fr-FR" sz="1100" b="0" strike="noStrike" spc="-1">
              <a:latin typeface="Arial"/>
            </a:endParaRPr>
          </a:p>
          <a:p>
            <a:pPr algn="just">
              <a:lnSpc>
                <a:spcPct val="100000"/>
              </a:lnSpc>
              <a:spcAft>
                <a:spcPts val="210"/>
              </a:spcAft>
              <a:tabLst>
                <a:tab pos="0" algn="l"/>
              </a:tabLst>
            </a:pPr>
            <a:endParaRPr lang="fr-FR" sz="1100" b="0" strike="noStrike" spc="-1">
              <a:latin typeface="Arial"/>
            </a:endParaRPr>
          </a:p>
          <a:p>
            <a:pPr algn="just">
              <a:lnSpc>
                <a:spcPct val="100000"/>
              </a:lnSpc>
              <a:tabLst>
                <a:tab pos="0" algn="l"/>
              </a:tabLst>
            </a:pPr>
            <a:r>
              <a:rPr lang="fr-FR" sz="1100" b="0" strike="noStrike" spc="-1">
                <a:latin typeface="Calibri"/>
              </a:rPr>
              <a:t>Nous contacter : </a:t>
            </a:r>
            <a:r>
              <a:rPr lang="en-US" sz="1100" b="0" u="sng" strike="noStrike" spc="-1">
                <a:solidFill>
                  <a:srgbClr val="0000FF"/>
                </a:solidFill>
                <a:uFillTx/>
                <a:latin typeface="Calibri"/>
                <a:hlinkClick r:id="rId3"/>
              </a:rPr>
              <a:t>italeuro.ampere@gmail.com</a:t>
            </a:r>
            <a:endParaRPr lang="fr-FR" sz="1100" b="0" strike="noStrike" spc="-1">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TotalTime>
  <Words>537</Words>
  <Application>Microsoft Office PowerPoint</Application>
  <PresentationFormat>Personnalisé</PresentationFormat>
  <Paragraphs>26</Paragraphs>
  <Slides>2</Slides>
  <Notes>0</Notes>
  <HiddenSlides>0</HiddenSlides>
  <MMClips>0</MMClips>
  <ScaleCrop>false</ScaleCrop>
  <HeadingPairs>
    <vt:vector size="4" baseType="variant">
      <vt:variant>
        <vt:lpstr>Thème</vt:lpstr>
      </vt:variant>
      <vt:variant>
        <vt:i4>1</vt:i4>
      </vt:variant>
      <vt:variant>
        <vt:lpstr>Titres des diapositives</vt:lpstr>
      </vt:variant>
      <vt:variant>
        <vt:i4>2</vt:i4>
      </vt:variant>
    </vt:vector>
  </HeadingPairs>
  <TitlesOfParts>
    <vt:vector size="3" baseType="lpstr">
      <vt:lpstr>Office Theme</vt:lpstr>
      <vt:lpstr>Diapositive 1</vt:lpstr>
      <vt:lpstr>Diapositive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section européenne à Ampère</dc:title>
  <dc:creator>Prevost Damien</dc:creator>
  <cp:lastModifiedBy>eric-martinez</cp:lastModifiedBy>
  <cp:revision>5</cp:revision>
  <dcterms:modified xsi:type="dcterms:W3CDTF">2021-03-22T06:29:03Z</dcterms:modified>
  <dc:language>fr-FR</dc:language>
</cp:coreProperties>
</file>