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451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C388E6-C27D-D44E-00B5-E1641080AF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1CDCA27-4EC9-329C-3F8E-4D45D8BFD5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D9DEA20-5620-CE52-3E7D-560270455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238AD-2044-4496-A81C-62BEACE78954}" type="datetimeFigureOut">
              <a:rPr lang="fr-FR" smtClean="0"/>
              <a:t>06/06/2024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71043F1-25D5-D6C2-1615-7A4FBC6FE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95C201E-E560-CAC9-8B51-45153B146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4495-1B38-458E-B443-7199A0319B6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52713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A821C33-10BD-3D3A-639A-9E91C798A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6325EFF-2BE9-A2F6-51B4-CF7F8D70B3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C79AE5B-08A1-F69C-A9C9-2F635DC008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238AD-2044-4496-A81C-62BEACE78954}" type="datetimeFigureOut">
              <a:rPr lang="fr-FR" smtClean="0"/>
              <a:t>06/06/2024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50B9AC3-5A82-ECD2-08CC-5F5F7025B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A6170CD-D6CC-FC22-5A98-1F23122B2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4495-1B38-458E-B443-7199A0319B6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87969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FA30DC11-012B-77F4-E13A-F9F2AA28D3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1818373-E285-3944-E31F-467E634060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70BEC3-F989-E2FD-DD5B-916A22894C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238AD-2044-4496-A81C-62BEACE78954}" type="datetimeFigureOut">
              <a:rPr lang="fr-FR" smtClean="0"/>
              <a:t>06/06/2024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8DC4115-E150-D9C2-8029-F3EF1971F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9FB049-2A66-C95A-3E17-08FD9AFA9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4495-1B38-458E-B443-7199A0319B6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85403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067A56-4350-FBBD-7F19-FEB9B5E0F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8D63141-FBC4-740A-72C0-7AD39BBDFB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D083FDB-3678-1245-FDD0-C92BD92002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238AD-2044-4496-A81C-62BEACE78954}" type="datetimeFigureOut">
              <a:rPr lang="fr-FR" smtClean="0"/>
              <a:t>06/06/2024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A697E4E-B914-C9B6-7EFD-1B0CC71FF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B723965-1150-5609-9ECA-7E0A1D668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4495-1B38-458E-B443-7199A0319B6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03633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D7747AE-563A-C87C-8779-20B7DAA7A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31E0719-5F1C-B8FE-2CEA-B6B0E7089F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58CDD34-DF1D-A774-4F54-5AB64CABE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238AD-2044-4496-A81C-62BEACE78954}" type="datetimeFigureOut">
              <a:rPr lang="fr-FR" smtClean="0"/>
              <a:t>06/06/2024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D3F3C36-5D4B-D94F-7FE0-47504FD55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AC807FF-DAD3-482C-AAC5-28A75C705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4495-1B38-458E-B443-7199A0319B6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30102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8FE4B3-E3C9-F60F-CF2A-98A328AC7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2FD96E3-FA81-1311-C58C-66B6362B4B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12BD45B-6AB1-5825-9E61-E65642DDC5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ECF2ACB-DCB3-C7F7-3EB9-170F44F080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238AD-2044-4496-A81C-62BEACE78954}" type="datetimeFigureOut">
              <a:rPr lang="fr-FR" smtClean="0"/>
              <a:t>06/06/2024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0BC05C9-7CCD-5027-6A48-C77F9D705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A9B8D6F-481F-5B97-2C28-CEEE9BFF7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4495-1B38-458E-B443-7199A0319B6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04334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BD9E8C1-3608-8BB8-4F4E-51307CA191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4F92B57-5BAD-9842-1216-1D9CB79C10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286F718-BA98-2F73-22BD-0582566579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B4E41BD-3287-20C0-9A89-9C50F84F12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313C55B-8608-D167-A79D-D504B4929B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FC139FB6-27AE-CF8B-72B1-6D8E8A47F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238AD-2044-4496-A81C-62BEACE78954}" type="datetimeFigureOut">
              <a:rPr lang="fr-FR" smtClean="0"/>
              <a:t>06/06/2024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EA6E393-09E9-56C4-9A03-4DEC3ADA0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D0B44E30-8F89-1337-F340-E0C7A9796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4495-1B38-458E-B443-7199A0319B6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75958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A131F2-2BDB-7BE7-FB2D-E1D767BCC0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38F11CA-BAEE-E0F5-FED8-D014E3A6D7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238AD-2044-4496-A81C-62BEACE78954}" type="datetimeFigureOut">
              <a:rPr lang="fr-FR" smtClean="0"/>
              <a:t>06/06/2024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B1E583E-39C1-4C13-01A6-1854E87C0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768C319-ECB1-A0EC-72BA-24565495E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4495-1B38-458E-B443-7199A0319B6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65379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D2176DC-D01C-6D67-F392-DA821C9A1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238AD-2044-4496-A81C-62BEACE78954}" type="datetimeFigureOut">
              <a:rPr lang="fr-FR" smtClean="0"/>
              <a:t>06/06/2024</a:t>
            </a:fld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91BA54F-8C16-D933-A554-0EAC8AE96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A19D51E-B0A2-523F-F434-0656357755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4495-1B38-458E-B443-7199A0319B6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3398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567055A-AAC2-0B2F-7BD7-6C45473F9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A5F4B0E-423B-E4B4-18A3-90367E94F7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7FFF165-BD5B-F0EE-6F41-7397AF04EA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FE599F0-779E-B9BD-4D63-B92E8D0342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238AD-2044-4496-A81C-62BEACE78954}" type="datetimeFigureOut">
              <a:rPr lang="fr-FR" smtClean="0"/>
              <a:t>06/06/2024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C75B238-A4C2-B9EE-A06D-5CD511629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312AB5C-E8EF-C287-D8D0-49755B6DB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4495-1B38-458E-B443-7199A0319B6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17382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98D1E0-6D0D-8462-8D74-D5F2A1CE8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DBC511C5-F4B6-8D81-EDC1-ED0F855417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ECFB638-1B05-2EA4-11F8-A304B11607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637B423-91EE-AA1B-DBBF-F6D38F3BF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238AD-2044-4496-A81C-62BEACE78954}" type="datetimeFigureOut">
              <a:rPr lang="fr-FR" smtClean="0"/>
              <a:t>06/06/2024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62BE0CE-38B6-3D5F-DD35-0D520E40B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C06F8EC-2FA6-9EE2-35E3-7A060288E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4495-1B38-458E-B443-7199A0319B6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4036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660A1E9-1C4C-3238-B2BE-300DCD85D6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6E08AFE-4ED4-CFEF-2E1D-F7FD5E1660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E4781BE-CFE7-2255-784F-FB1C5DABD6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AE238AD-2044-4496-A81C-62BEACE78954}" type="datetimeFigureOut">
              <a:rPr lang="fr-FR" smtClean="0"/>
              <a:t>06/06/2024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5AFE77B-38EE-C172-8D4F-77A2DEF18D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F21E36-1B0F-D68F-0C07-3CCCDAC10B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084495-1B38-458E-B443-7199A0319B6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87020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9C01348C-844C-5BBE-BDFC-B554762EDC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5B391701-0253-570D-2C84-D843E0B16F6C}"/>
              </a:ext>
            </a:extLst>
          </p:cNvPr>
          <p:cNvSpPr txBox="1"/>
          <p:nvPr/>
        </p:nvSpPr>
        <p:spPr>
          <a:xfrm>
            <a:off x="2743200" y="1828800"/>
            <a:ext cx="759866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/>
              <a:t>3</a:t>
            </a:r>
            <a:r>
              <a:rPr lang="fr-FR" sz="4800" b="1" baseline="30000" dirty="0"/>
              <a:t>ème</a:t>
            </a:r>
            <a:r>
              <a:rPr lang="fr-FR" sz="4800" b="1" dirty="0"/>
              <a:t> 2 Classe Culturelle Numérique</a:t>
            </a:r>
          </a:p>
          <a:p>
            <a:pPr algn="ctr"/>
            <a:r>
              <a:rPr lang="fr-FR" sz="4800" b="1" dirty="0"/>
              <a:t>La guerre d’Algérie dans la région lyonnaise</a:t>
            </a:r>
          </a:p>
        </p:txBody>
      </p:sp>
    </p:spTree>
    <p:extLst>
      <p:ext uri="{BB962C8B-B14F-4D97-AF65-F5344CB8AC3E}">
        <p14:creationId xmlns:p14="http://schemas.microsoft.com/office/powerpoint/2010/main" val="7193454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381C0E7B-863B-5A46-6F2A-E508BBB3AFA5}"/>
              </a:ext>
            </a:extLst>
          </p:cNvPr>
          <p:cNvSpPr txBox="1"/>
          <p:nvPr/>
        </p:nvSpPr>
        <p:spPr>
          <a:xfrm>
            <a:off x="2203704" y="1453896"/>
            <a:ext cx="815644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Les raps de Zakaria, Lilian, Félix, Dorian-Darryl et Louison</a:t>
            </a:r>
          </a:p>
          <a:p>
            <a:pPr algn="ctr"/>
            <a:endParaRPr lang="fr-FR" sz="4000" b="1" dirty="0"/>
          </a:p>
          <a:p>
            <a:pPr algn="ctr"/>
            <a:endParaRPr lang="fr-FR" sz="4000" b="1" dirty="0"/>
          </a:p>
          <a:p>
            <a:pPr algn="ctr"/>
            <a:r>
              <a:rPr lang="fr-FR" sz="4000" b="1" dirty="0"/>
              <a:t>Le film d’Elia, Eloïse et Yaëlle</a:t>
            </a:r>
          </a:p>
        </p:txBody>
      </p:sp>
    </p:spTree>
    <p:extLst>
      <p:ext uri="{BB962C8B-B14F-4D97-AF65-F5344CB8AC3E}">
        <p14:creationId xmlns:p14="http://schemas.microsoft.com/office/powerpoint/2010/main" val="185588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, écriture manuscrite, Produit en papier, papier&#10;&#10;Description générée automatiquement">
            <a:extLst>
              <a:ext uri="{FF2B5EF4-FFF2-40B4-BE49-F238E27FC236}">
                <a16:creationId xmlns:a16="http://schemas.microsoft.com/office/drawing/2014/main" id="{A96C62FD-2D24-0144-A6E8-1FE4BC1EAE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190" y="0"/>
            <a:ext cx="4909731" cy="6858000"/>
          </a:xfrm>
          <a:prstGeom prst="rect">
            <a:avLst/>
          </a:prstGeom>
        </p:spPr>
      </p:pic>
      <p:pic>
        <p:nvPicPr>
          <p:cNvPr id="7" name="Image 6" descr="Une image contenant texte, écriture manuscrite, encre, calligraphie&#10;&#10;Description générée automatiquement">
            <a:extLst>
              <a:ext uri="{FF2B5EF4-FFF2-40B4-BE49-F238E27FC236}">
                <a16:creationId xmlns:a16="http://schemas.microsoft.com/office/drawing/2014/main" id="{11412C62-14C6-E5B6-0884-4B36F31056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713" y="0"/>
            <a:ext cx="4644397" cy="685800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6F084ABB-E4FB-3116-4F82-3A41849EBB5C}"/>
              </a:ext>
            </a:extLst>
          </p:cNvPr>
          <p:cNvSpPr txBox="1"/>
          <p:nvPr/>
        </p:nvSpPr>
        <p:spPr>
          <a:xfrm>
            <a:off x="2415540" y="164592"/>
            <a:ext cx="736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u="sng" dirty="0"/>
              <a:t>La bande dessinée de Chine et Hanaé</a:t>
            </a:r>
          </a:p>
        </p:txBody>
      </p:sp>
    </p:spTree>
    <p:extLst>
      <p:ext uri="{BB962C8B-B14F-4D97-AF65-F5344CB8AC3E}">
        <p14:creationId xmlns:p14="http://schemas.microsoft.com/office/powerpoint/2010/main" val="2280927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, dessin, croquis, Plan&#10;&#10;Description générée automatiquement">
            <a:extLst>
              <a:ext uri="{FF2B5EF4-FFF2-40B4-BE49-F238E27FC236}">
                <a16:creationId xmlns:a16="http://schemas.microsoft.com/office/drawing/2014/main" id="{4D686F4A-52AE-AB38-A1D4-667E253277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019" y="0"/>
            <a:ext cx="4670666" cy="6858000"/>
          </a:xfrm>
          <a:prstGeom prst="rect">
            <a:avLst/>
          </a:prstGeom>
        </p:spPr>
      </p:pic>
      <p:pic>
        <p:nvPicPr>
          <p:cNvPr id="7" name="Image 6" descr="Une image contenant dessin, croquis, texte, Dessin au trait&#10;&#10;Description générée automatiquement">
            <a:extLst>
              <a:ext uri="{FF2B5EF4-FFF2-40B4-BE49-F238E27FC236}">
                <a16:creationId xmlns:a16="http://schemas.microsoft.com/office/drawing/2014/main" id="{188AD882-FCD0-D410-3A79-65818860F6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9317" y="0"/>
            <a:ext cx="474931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249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, écriture manuscrite, encre, calligraphie&#10;&#10;Description générée automatiquement">
            <a:extLst>
              <a:ext uri="{FF2B5EF4-FFF2-40B4-BE49-F238E27FC236}">
                <a16:creationId xmlns:a16="http://schemas.microsoft.com/office/drawing/2014/main" id="{8AEE33C4-1BB3-829F-3AFD-1FDCCA95A0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406" y="0"/>
            <a:ext cx="4588131" cy="6858000"/>
          </a:xfrm>
          <a:prstGeom prst="rect">
            <a:avLst/>
          </a:prstGeom>
        </p:spPr>
      </p:pic>
      <p:pic>
        <p:nvPicPr>
          <p:cNvPr id="7" name="Image 6" descr="Une image contenant texte, dessin, croquis, encre&#10;&#10;Description générée automatiquement">
            <a:extLst>
              <a:ext uri="{FF2B5EF4-FFF2-40B4-BE49-F238E27FC236}">
                <a16:creationId xmlns:a16="http://schemas.microsoft.com/office/drawing/2014/main" id="{D1DE08F6-DCB9-D96A-52D1-A4A3F7A899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0"/>
            <a:ext cx="463337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350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, dessin, croquis, encre&#10;&#10;Description générée automatiquement">
            <a:extLst>
              <a:ext uri="{FF2B5EF4-FFF2-40B4-BE49-F238E27FC236}">
                <a16:creationId xmlns:a16="http://schemas.microsoft.com/office/drawing/2014/main" id="{AC3DD490-B6C1-E60C-1AFD-8552EB615D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967" y="0"/>
            <a:ext cx="4654722" cy="6858000"/>
          </a:xfrm>
          <a:prstGeom prst="rect">
            <a:avLst/>
          </a:prstGeom>
        </p:spPr>
      </p:pic>
      <p:pic>
        <p:nvPicPr>
          <p:cNvPr id="7" name="Image 6" descr="Une image contenant texte, lettre, écriture manuscrite, papier&#10;&#10;Description générée automatiquement">
            <a:extLst>
              <a:ext uri="{FF2B5EF4-FFF2-40B4-BE49-F238E27FC236}">
                <a16:creationId xmlns:a16="http://schemas.microsoft.com/office/drawing/2014/main" id="{9AE0A594-9123-B43D-2C7B-7B7A9B449F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8102" y="0"/>
            <a:ext cx="49290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795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, art, dessin, croquis&#10;&#10;Description générée automatiquement">
            <a:extLst>
              <a:ext uri="{FF2B5EF4-FFF2-40B4-BE49-F238E27FC236}">
                <a16:creationId xmlns:a16="http://schemas.microsoft.com/office/drawing/2014/main" id="{13CD8EF3-5C22-2969-A476-A4E8665A77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004" y="0"/>
            <a:ext cx="5295543" cy="6858000"/>
          </a:xfrm>
          <a:prstGeom prst="rect">
            <a:avLst/>
          </a:prstGeom>
        </p:spPr>
      </p:pic>
      <p:pic>
        <p:nvPicPr>
          <p:cNvPr id="7" name="Image 6" descr="Une image contenant texte, lettre, écriture manuscrite, document&#10;&#10;Description générée automatiquement">
            <a:extLst>
              <a:ext uri="{FF2B5EF4-FFF2-40B4-BE49-F238E27FC236}">
                <a16:creationId xmlns:a16="http://schemas.microsoft.com/office/drawing/2014/main" id="{03C400D0-07BC-6ADD-AB0E-702DE00E8A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7887" y="0"/>
            <a:ext cx="5141109" cy="685800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BF362B1E-42D6-47DD-CCE1-7E7460842B58}"/>
              </a:ext>
            </a:extLst>
          </p:cNvPr>
          <p:cNvSpPr txBox="1"/>
          <p:nvPr/>
        </p:nvSpPr>
        <p:spPr>
          <a:xfrm>
            <a:off x="3803904" y="118872"/>
            <a:ext cx="7799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u="sng" dirty="0"/>
              <a:t>L’affiche de film de Layla, Vilsar, Isaure et Amel</a:t>
            </a:r>
          </a:p>
        </p:txBody>
      </p:sp>
    </p:spTree>
    <p:extLst>
      <p:ext uri="{BB962C8B-B14F-4D97-AF65-F5344CB8AC3E}">
        <p14:creationId xmlns:p14="http://schemas.microsoft.com/office/powerpoint/2010/main" val="16525036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, Police, logo, graphisme&#10;&#10;Description générée automatiquement">
            <a:extLst>
              <a:ext uri="{FF2B5EF4-FFF2-40B4-BE49-F238E27FC236}">
                <a16:creationId xmlns:a16="http://schemas.microsoft.com/office/drawing/2014/main" id="{AE7329B4-EF3C-3CF9-1E56-536CFD549F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864" y="0"/>
            <a:ext cx="5029200" cy="6858000"/>
          </a:xfrm>
          <a:prstGeom prst="rect">
            <a:avLst/>
          </a:prstGeom>
        </p:spPr>
      </p:pic>
      <p:pic>
        <p:nvPicPr>
          <p:cNvPr id="7" name="Image 6" descr="Une image contenant texte, dessin humoristique, illustration, collage&#10;&#10;Description générée automatiquement">
            <a:extLst>
              <a:ext uri="{FF2B5EF4-FFF2-40B4-BE49-F238E27FC236}">
                <a16:creationId xmlns:a16="http://schemas.microsoft.com/office/drawing/2014/main" id="{773C081E-AFBE-F2E8-B8B3-1AAC6712D4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935" y="0"/>
            <a:ext cx="51416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256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, Visage humain, dessin humoristique, illustration&#10;&#10;Description générée automatiquement">
            <a:extLst>
              <a:ext uri="{FF2B5EF4-FFF2-40B4-BE49-F238E27FC236}">
                <a16:creationId xmlns:a16="http://schemas.microsoft.com/office/drawing/2014/main" id="{3556AF01-D1D3-3A35-BDE0-AA8701437A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791" y="0"/>
            <a:ext cx="5141746" cy="6858000"/>
          </a:xfrm>
          <a:prstGeom prst="rect">
            <a:avLst/>
          </a:prstGeom>
        </p:spPr>
      </p:pic>
      <p:pic>
        <p:nvPicPr>
          <p:cNvPr id="7" name="Image 6" descr="Une image contenant texte, dessin, illustration, Dessin d’enfant&#10;&#10;Description générée automatiquement">
            <a:extLst>
              <a:ext uri="{FF2B5EF4-FFF2-40B4-BE49-F238E27FC236}">
                <a16:creationId xmlns:a16="http://schemas.microsoft.com/office/drawing/2014/main" id="{96B9D807-BABD-4115-EF60-A642E513C0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3204" y="0"/>
            <a:ext cx="51428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2315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, dessin, Dessin d’enfant, fournitures de bureau&#10;&#10;Description générée automatiquement">
            <a:extLst>
              <a:ext uri="{FF2B5EF4-FFF2-40B4-BE49-F238E27FC236}">
                <a16:creationId xmlns:a16="http://schemas.microsoft.com/office/drawing/2014/main" id="{C5871963-514F-961C-05B2-4708561348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907" y="0"/>
            <a:ext cx="44121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994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49</Words>
  <Application>Microsoft Office PowerPoint</Application>
  <PresentationFormat>Grand écran</PresentationFormat>
  <Paragraphs>8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4" baseType="lpstr">
      <vt:lpstr>Aptos</vt:lpstr>
      <vt:lpstr>Aptos Display</vt:lpstr>
      <vt:lpstr>Arial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Laurence RUAULT</dc:creator>
  <cp:lastModifiedBy>Laurence RUAULT</cp:lastModifiedBy>
  <cp:revision>7</cp:revision>
  <dcterms:created xsi:type="dcterms:W3CDTF">2024-06-06T18:05:09Z</dcterms:created>
  <dcterms:modified xsi:type="dcterms:W3CDTF">2024-06-06T18:27:12Z</dcterms:modified>
</cp:coreProperties>
</file>